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8C"/>
    <a:srgbClr val="9AD947"/>
    <a:srgbClr val="98E53B"/>
    <a:srgbClr val="98E040"/>
    <a:srgbClr val="9EEF31"/>
    <a:srgbClr val="90F729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9E8BF-F5A9-4B67-8E40-A7FA97F13B33}" v="21" dt="2025-12-10T05:22:00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相田 貞晃" userId="44fc69b4-db99-499b-b6b9-e2bd0d7b5f7c" providerId="ADAL" clId="{797507F0-CAF9-4B75-9447-31A319D9C73D}"/>
    <pc:docChg chg="undo redo custSel modSld">
      <pc:chgData name="相田 貞晃" userId="44fc69b4-db99-499b-b6b9-e2bd0d7b5f7c" providerId="ADAL" clId="{797507F0-CAF9-4B75-9447-31A319D9C73D}" dt="2025-12-10T05:31:38.355" v="1927" actId="20577"/>
      <pc:docMkLst>
        <pc:docMk/>
      </pc:docMkLst>
      <pc:sldChg chg="addSp delSp modSp mod">
        <pc:chgData name="相田 貞晃" userId="44fc69b4-db99-499b-b6b9-e2bd0d7b5f7c" providerId="ADAL" clId="{797507F0-CAF9-4B75-9447-31A319D9C73D}" dt="2025-12-10T05:31:38.355" v="1927" actId="20577"/>
        <pc:sldMkLst>
          <pc:docMk/>
          <pc:sldMk cId="1349997076" sldId="256"/>
        </pc:sldMkLst>
        <pc:spChg chg="mod">
          <ac:chgData name="相田 貞晃" userId="44fc69b4-db99-499b-b6b9-e2bd0d7b5f7c" providerId="ADAL" clId="{797507F0-CAF9-4B75-9447-31A319D9C73D}" dt="2025-12-10T05:26:24.873" v="1901" actId="20577"/>
          <ac:spMkLst>
            <pc:docMk/>
            <pc:sldMk cId="1349997076" sldId="256"/>
            <ac:spMk id="2" creationId="{5BD2C99C-C65F-4CE0-9DF4-A2D1D95BCB2D}"/>
          </ac:spMkLst>
        </pc:spChg>
        <pc:spChg chg="mod">
          <ac:chgData name="相田 貞晃" userId="44fc69b4-db99-499b-b6b9-e2bd0d7b5f7c" providerId="ADAL" clId="{797507F0-CAF9-4B75-9447-31A319D9C73D}" dt="2025-12-10T04:39:39.252" v="662" actId="1076"/>
          <ac:spMkLst>
            <pc:docMk/>
            <pc:sldMk cId="1349997076" sldId="256"/>
            <ac:spMk id="3" creationId="{4345E663-4A30-37DD-088D-A957ED0786BF}"/>
          </ac:spMkLst>
        </pc:spChg>
        <pc:spChg chg="mod">
          <ac:chgData name="相田 貞晃" userId="44fc69b4-db99-499b-b6b9-e2bd0d7b5f7c" providerId="ADAL" clId="{797507F0-CAF9-4B75-9447-31A319D9C73D}" dt="2025-12-10T04:39:39.252" v="662" actId="1076"/>
          <ac:spMkLst>
            <pc:docMk/>
            <pc:sldMk cId="1349997076" sldId="256"/>
            <ac:spMk id="4" creationId="{DB68E172-A395-364A-45B7-99B73CE1AA69}"/>
          </ac:spMkLst>
        </pc:spChg>
        <pc:spChg chg="mod">
          <ac:chgData name="相田 貞晃" userId="44fc69b4-db99-499b-b6b9-e2bd0d7b5f7c" providerId="ADAL" clId="{797507F0-CAF9-4B75-9447-31A319D9C73D}" dt="2025-12-10T04:39:39.252" v="662" actId="1076"/>
          <ac:spMkLst>
            <pc:docMk/>
            <pc:sldMk cId="1349997076" sldId="256"/>
            <ac:spMk id="5" creationId="{3F2EA077-3711-4554-8B27-97CB69315F30}"/>
          </ac:spMkLst>
        </pc:spChg>
        <pc:spChg chg="mod">
          <ac:chgData name="相田 貞晃" userId="44fc69b4-db99-499b-b6b9-e2bd0d7b5f7c" providerId="ADAL" clId="{797507F0-CAF9-4B75-9447-31A319D9C73D}" dt="2025-12-10T05:26:23.448" v="1900" actId="20577"/>
          <ac:spMkLst>
            <pc:docMk/>
            <pc:sldMk cId="1349997076" sldId="256"/>
            <ac:spMk id="6" creationId="{F940A6B5-AD06-7E6D-1ADD-9E3A017F31F0}"/>
          </ac:spMkLst>
        </pc:spChg>
        <pc:spChg chg="mod">
          <ac:chgData name="相田 貞晃" userId="44fc69b4-db99-499b-b6b9-e2bd0d7b5f7c" providerId="ADAL" clId="{797507F0-CAF9-4B75-9447-31A319D9C73D}" dt="2025-12-10T04:59:13.713" v="972" actId="1076"/>
          <ac:spMkLst>
            <pc:docMk/>
            <pc:sldMk cId="1349997076" sldId="256"/>
            <ac:spMk id="10" creationId="{66275D14-4080-48EF-87ED-1829A727C0D8}"/>
          </ac:spMkLst>
        </pc:spChg>
        <pc:spChg chg="mod">
          <ac:chgData name="相田 貞晃" userId="44fc69b4-db99-499b-b6b9-e2bd0d7b5f7c" providerId="ADAL" clId="{797507F0-CAF9-4B75-9447-31A319D9C73D}" dt="2025-12-10T04:39:39.252" v="662" actId="1076"/>
          <ac:spMkLst>
            <pc:docMk/>
            <pc:sldMk cId="1349997076" sldId="256"/>
            <ac:spMk id="11" creationId="{965503EA-15C8-49B5-BCF9-FCBF9B87E6FB}"/>
          </ac:spMkLst>
        </pc:spChg>
        <pc:spChg chg="del mod">
          <ac:chgData name="相田 貞晃" userId="44fc69b4-db99-499b-b6b9-e2bd0d7b5f7c" providerId="ADAL" clId="{797507F0-CAF9-4B75-9447-31A319D9C73D}" dt="2025-12-10T04:53:33.164" v="822" actId="478"/>
          <ac:spMkLst>
            <pc:docMk/>
            <pc:sldMk cId="1349997076" sldId="256"/>
            <ac:spMk id="12" creationId="{59F63948-F53A-4EF8-BBE1-70C22BFC2718}"/>
          </ac:spMkLst>
        </pc:spChg>
        <pc:spChg chg="mod">
          <ac:chgData name="相田 貞晃" userId="44fc69b4-db99-499b-b6b9-e2bd0d7b5f7c" providerId="ADAL" clId="{797507F0-CAF9-4B75-9447-31A319D9C73D}" dt="2025-12-10T05:26:26.519" v="1902" actId="20577"/>
          <ac:spMkLst>
            <pc:docMk/>
            <pc:sldMk cId="1349997076" sldId="256"/>
            <ac:spMk id="13" creationId="{44FD15DD-070C-4FD1-8531-7DD6A5298F1A}"/>
          </ac:spMkLst>
        </pc:spChg>
        <pc:spChg chg="add mod">
          <ac:chgData name="相田 貞晃" userId="44fc69b4-db99-499b-b6b9-e2bd0d7b5f7c" providerId="ADAL" clId="{797507F0-CAF9-4B75-9447-31A319D9C73D}" dt="2025-12-10T04:39:57.585" v="665" actId="1076"/>
          <ac:spMkLst>
            <pc:docMk/>
            <pc:sldMk cId="1349997076" sldId="256"/>
            <ac:spMk id="14" creationId="{A43DB3B3-B08A-D5DF-ABE9-4E698C304C9D}"/>
          </ac:spMkLst>
        </pc:spChg>
        <pc:spChg chg="mod">
          <ac:chgData name="相田 貞晃" userId="44fc69b4-db99-499b-b6b9-e2bd0d7b5f7c" providerId="ADAL" clId="{797507F0-CAF9-4B75-9447-31A319D9C73D}" dt="2025-12-10T04:39:39.252" v="662" actId="1076"/>
          <ac:spMkLst>
            <pc:docMk/>
            <pc:sldMk cId="1349997076" sldId="256"/>
            <ac:spMk id="15" creationId="{76F72622-4EFC-44DD-8D00-D39AEEDFAE23}"/>
          </ac:spMkLst>
        </pc:spChg>
        <pc:spChg chg="mod">
          <ac:chgData name="相田 貞晃" userId="44fc69b4-db99-499b-b6b9-e2bd0d7b5f7c" providerId="ADAL" clId="{797507F0-CAF9-4B75-9447-31A319D9C73D}" dt="2025-12-10T05:31:38.355" v="1927" actId="20577"/>
          <ac:spMkLst>
            <pc:docMk/>
            <pc:sldMk cId="1349997076" sldId="256"/>
            <ac:spMk id="17" creationId="{6132736C-8938-BAE1-6471-3FCC7B6AB487}"/>
          </ac:spMkLst>
        </pc:spChg>
        <pc:spChg chg="del mod">
          <ac:chgData name="相田 貞晃" userId="44fc69b4-db99-499b-b6b9-e2bd0d7b5f7c" providerId="ADAL" clId="{797507F0-CAF9-4B75-9447-31A319D9C73D}" dt="2025-12-10T04:42:24.122" v="688"/>
          <ac:spMkLst>
            <pc:docMk/>
            <pc:sldMk cId="1349997076" sldId="256"/>
            <ac:spMk id="18" creationId="{79865792-4F65-BAA2-4646-5828D4B8BCC1}"/>
          </ac:spMkLst>
        </pc:spChg>
        <pc:spChg chg="del mod">
          <ac:chgData name="相田 貞晃" userId="44fc69b4-db99-499b-b6b9-e2bd0d7b5f7c" providerId="ADAL" clId="{797507F0-CAF9-4B75-9447-31A319D9C73D}" dt="2025-12-10T04:42:24.124" v="690"/>
          <ac:spMkLst>
            <pc:docMk/>
            <pc:sldMk cId="1349997076" sldId="256"/>
            <ac:spMk id="19" creationId="{1FA2D196-A60C-4B39-31E6-950B05CF3302}"/>
          </ac:spMkLst>
        </pc:spChg>
        <pc:spChg chg="mod">
          <ac:chgData name="相田 貞晃" userId="44fc69b4-db99-499b-b6b9-e2bd0d7b5f7c" providerId="ADAL" clId="{797507F0-CAF9-4B75-9447-31A319D9C73D}" dt="2025-12-10T05:27:06.606" v="1915" actId="20577"/>
          <ac:spMkLst>
            <pc:docMk/>
            <pc:sldMk cId="1349997076" sldId="256"/>
            <ac:spMk id="20" creationId="{22CD40FF-0173-455A-9CC6-49898DEE612B}"/>
          </ac:spMkLst>
        </pc:spChg>
        <pc:spChg chg="del">
          <ac:chgData name="相田 貞晃" userId="44fc69b4-db99-499b-b6b9-e2bd0d7b5f7c" providerId="ADAL" clId="{797507F0-CAF9-4B75-9447-31A319D9C73D}" dt="2025-12-10T04:25:31.941" v="58" actId="478"/>
          <ac:spMkLst>
            <pc:docMk/>
            <pc:sldMk cId="1349997076" sldId="256"/>
            <ac:spMk id="21" creationId="{A8DE1D4A-8DAC-0D42-D2A3-1C15117169A6}"/>
          </ac:spMkLst>
        </pc:spChg>
        <pc:spChg chg="mod">
          <ac:chgData name="相田 貞晃" userId="44fc69b4-db99-499b-b6b9-e2bd0d7b5f7c" providerId="ADAL" clId="{797507F0-CAF9-4B75-9447-31A319D9C73D}" dt="2025-12-10T04:24:43.898" v="32" actId="14100"/>
          <ac:spMkLst>
            <pc:docMk/>
            <pc:sldMk cId="1349997076" sldId="256"/>
            <ac:spMk id="22" creationId="{27490F75-B7CC-4C56-B193-74578CAA920D}"/>
          </ac:spMkLst>
        </pc:spChg>
        <pc:spChg chg="del mod">
          <ac:chgData name="相田 貞晃" userId="44fc69b4-db99-499b-b6b9-e2bd0d7b5f7c" providerId="ADAL" clId="{797507F0-CAF9-4B75-9447-31A319D9C73D}" dt="2025-12-10T04:53:56.256" v="827" actId="478"/>
          <ac:spMkLst>
            <pc:docMk/>
            <pc:sldMk cId="1349997076" sldId="256"/>
            <ac:spMk id="23" creationId="{FDE775BF-B840-CD37-2DC0-E3DAA71457D1}"/>
          </ac:spMkLst>
        </pc:spChg>
        <pc:spChg chg="add mod">
          <ac:chgData name="相田 貞晃" userId="44fc69b4-db99-499b-b6b9-e2bd0d7b5f7c" providerId="ADAL" clId="{797507F0-CAF9-4B75-9447-31A319D9C73D}" dt="2025-12-10T05:26:37.245" v="1903" actId="113"/>
          <ac:spMkLst>
            <pc:docMk/>
            <pc:sldMk cId="1349997076" sldId="256"/>
            <ac:spMk id="27" creationId="{B7E2D57B-114B-595F-67E2-33CBDEA4AE9A}"/>
          </ac:spMkLst>
        </pc:spChg>
        <pc:spChg chg="add mod">
          <ac:chgData name="相田 貞晃" userId="44fc69b4-db99-499b-b6b9-e2bd0d7b5f7c" providerId="ADAL" clId="{797507F0-CAF9-4B75-9447-31A319D9C73D}" dt="2025-12-10T05:03:08.926" v="1070" actId="1076"/>
          <ac:spMkLst>
            <pc:docMk/>
            <pc:sldMk cId="1349997076" sldId="256"/>
            <ac:spMk id="28" creationId="{766D082A-48C6-BAAD-E6C6-C74BDAF5FBEE}"/>
          </ac:spMkLst>
        </pc:spChg>
        <pc:spChg chg="mod">
          <ac:chgData name="相田 貞晃" userId="44fc69b4-db99-499b-b6b9-e2bd0d7b5f7c" providerId="ADAL" clId="{797507F0-CAF9-4B75-9447-31A319D9C73D}" dt="2025-12-10T04:39:07.589" v="655" actId="1076"/>
          <ac:spMkLst>
            <pc:docMk/>
            <pc:sldMk cId="1349997076" sldId="256"/>
            <ac:spMk id="29" creationId="{49259255-DFE7-4C1E-930F-C8C2403B8661}"/>
          </ac:spMkLst>
        </pc:spChg>
        <pc:spChg chg="mod">
          <ac:chgData name="相田 貞晃" userId="44fc69b4-db99-499b-b6b9-e2bd0d7b5f7c" providerId="ADAL" clId="{797507F0-CAF9-4B75-9447-31A319D9C73D}" dt="2025-12-10T04:39:22.010" v="659" actId="1076"/>
          <ac:spMkLst>
            <pc:docMk/>
            <pc:sldMk cId="1349997076" sldId="256"/>
            <ac:spMk id="30" creationId="{DB4C887A-FAC9-4B59-A034-CE96F017B1E7}"/>
          </ac:spMkLst>
        </pc:spChg>
        <pc:spChg chg="mod">
          <ac:chgData name="相田 貞晃" userId="44fc69b4-db99-499b-b6b9-e2bd0d7b5f7c" providerId="ADAL" clId="{797507F0-CAF9-4B75-9447-31A319D9C73D}" dt="2025-12-10T04:39:31.747" v="661" actId="1076"/>
          <ac:spMkLst>
            <pc:docMk/>
            <pc:sldMk cId="1349997076" sldId="256"/>
            <ac:spMk id="32" creationId="{AAF9AB27-CA07-41B5-B754-BE41CAD92072}"/>
          </ac:spMkLst>
        </pc:spChg>
        <pc:spChg chg="mod">
          <ac:chgData name="相田 貞晃" userId="44fc69b4-db99-499b-b6b9-e2bd0d7b5f7c" providerId="ADAL" clId="{797507F0-CAF9-4B75-9447-31A319D9C73D}" dt="2025-12-10T04:39:11.901" v="656" actId="1076"/>
          <ac:spMkLst>
            <pc:docMk/>
            <pc:sldMk cId="1349997076" sldId="256"/>
            <ac:spMk id="41" creationId="{4C6D6B29-3501-4E4F-BC26-FABFB918F97B}"/>
          </ac:spMkLst>
        </pc:spChg>
        <pc:graphicFrameChg chg="modGraphic">
          <ac:chgData name="相田 貞晃" userId="44fc69b4-db99-499b-b6b9-e2bd0d7b5f7c" providerId="ADAL" clId="{797507F0-CAF9-4B75-9447-31A319D9C73D}" dt="2025-12-10T04:57:59.529" v="952" actId="20577"/>
          <ac:graphicFrameMkLst>
            <pc:docMk/>
            <pc:sldMk cId="1349997076" sldId="256"/>
            <ac:graphicFrameMk id="26" creationId="{640512E7-EB9C-4BF8-BC02-45ECE9C341B4}"/>
          </ac:graphicFrameMkLst>
        </pc:graphicFrameChg>
        <pc:picChg chg="mod">
          <ac:chgData name="相田 貞晃" userId="44fc69b4-db99-499b-b6b9-e2bd0d7b5f7c" providerId="ADAL" clId="{797507F0-CAF9-4B75-9447-31A319D9C73D}" dt="2025-12-10T04:40:17.736" v="668" actId="1076"/>
          <ac:picMkLst>
            <pc:docMk/>
            <pc:sldMk cId="1349997076" sldId="256"/>
            <ac:picMk id="7" creationId="{843F9E16-FE1D-4FD0-8AF7-0B00CD948A27}"/>
          </ac:picMkLst>
        </pc:picChg>
        <pc:picChg chg="mod">
          <ac:chgData name="相田 貞晃" userId="44fc69b4-db99-499b-b6b9-e2bd0d7b5f7c" providerId="ADAL" clId="{797507F0-CAF9-4B75-9447-31A319D9C73D}" dt="2025-12-10T04:40:02.236" v="666" actId="1076"/>
          <ac:picMkLst>
            <pc:docMk/>
            <pc:sldMk cId="1349997076" sldId="256"/>
            <ac:picMk id="9" creationId="{2EEF55C6-843C-4F06-97BD-B589622A02FD}"/>
          </ac:picMkLst>
        </pc:picChg>
        <pc:picChg chg="mod">
          <ac:chgData name="相田 貞晃" userId="44fc69b4-db99-499b-b6b9-e2bd0d7b5f7c" providerId="ADAL" clId="{797507F0-CAF9-4B75-9447-31A319D9C73D}" dt="2025-12-10T04:39:39.252" v="662" actId="1076"/>
          <ac:picMkLst>
            <pc:docMk/>
            <pc:sldMk cId="1349997076" sldId="256"/>
            <ac:picMk id="16" creationId="{15173195-1BA7-463D-840E-A6EFB1ED7C97}"/>
          </ac:picMkLst>
        </pc:picChg>
        <pc:picChg chg="add mod">
          <ac:chgData name="相田 貞晃" userId="44fc69b4-db99-499b-b6b9-e2bd0d7b5f7c" providerId="ADAL" clId="{797507F0-CAF9-4B75-9447-31A319D9C73D}" dt="2025-12-10T05:02:21.274" v="1015" actId="14100"/>
          <ac:picMkLst>
            <pc:docMk/>
            <pc:sldMk cId="1349997076" sldId="256"/>
            <ac:picMk id="24" creationId="{63AD1B60-7AF5-2CC0-E442-1570103DEA9F}"/>
          </ac:picMkLst>
        </pc:picChg>
        <pc:picChg chg="add mod">
          <ac:chgData name="相田 貞晃" userId="44fc69b4-db99-499b-b6b9-e2bd0d7b5f7c" providerId="ADAL" clId="{797507F0-CAF9-4B75-9447-31A319D9C73D}" dt="2025-12-10T05:02:19" v="1014" actId="14100"/>
          <ac:picMkLst>
            <pc:docMk/>
            <pc:sldMk cId="1349997076" sldId="256"/>
            <ac:picMk id="25" creationId="{E8569AC2-226C-46D8-0986-8DA3779738A0}"/>
          </ac:picMkLst>
        </pc:picChg>
        <pc:picChg chg="mod">
          <ac:chgData name="相田 貞晃" userId="44fc69b4-db99-499b-b6b9-e2bd0d7b5f7c" providerId="ADAL" clId="{797507F0-CAF9-4B75-9447-31A319D9C73D}" dt="2025-12-10T04:59:15.909" v="973" actId="1076"/>
          <ac:picMkLst>
            <pc:docMk/>
            <pc:sldMk cId="1349997076" sldId="256"/>
            <ac:picMk id="37" creationId="{B632A18C-91E1-4167-B11D-5F06DD4F2BD3}"/>
          </ac:picMkLst>
        </pc:picChg>
        <pc:picChg chg="del mod">
          <ac:chgData name="相田 貞晃" userId="44fc69b4-db99-499b-b6b9-e2bd0d7b5f7c" providerId="ADAL" clId="{797507F0-CAF9-4B75-9447-31A319D9C73D}" dt="2025-12-10T04:53:58.889" v="828" actId="478"/>
          <ac:picMkLst>
            <pc:docMk/>
            <pc:sldMk cId="1349997076" sldId="256"/>
            <ac:picMk id="1028" creationId="{23C24323-9C50-36BC-6D93-E89522608013}"/>
          </ac:picMkLst>
        </pc:picChg>
      </pc:sldChg>
      <pc:sldChg chg="modSp mod">
        <pc:chgData name="相田 貞晃" userId="44fc69b4-db99-499b-b6b9-e2bd0d7b5f7c" providerId="ADAL" clId="{797507F0-CAF9-4B75-9447-31A319D9C73D}" dt="2025-12-10T05:25:46.519" v="1899" actId="20577"/>
        <pc:sldMkLst>
          <pc:docMk/>
          <pc:sldMk cId="2768726957" sldId="259"/>
        </pc:sldMkLst>
        <pc:spChg chg="mod">
          <ac:chgData name="相田 貞晃" userId="44fc69b4-db99-499b-b6b9-e2bd0d7b5f7c" providerId="ADAL" clId="{797507F0-CAF9-4B75-9447-31A319D9C73D}" dt="2025-12-10T04:32:43.311" v="327" actId="2711"/>
          <ac:spMkLst>
            <pc:docMk/>
            <pc:sldMk cId="2768726957" sldId="259"/>
            <ac:spMk id="3" creationId="{F79E43F2-F45D-4289-BD67-4C04679922EA}"/>
          </ac:spMkLst>
        </pc:spChg>
        <pc:graphicFrameChg chg="mod modGraphic">
          <ac:chgData name="相田 貞晃" userId="44fc69b4-db99-499b-b6b9-e2bd0d7b5f7c" providerId="ADAL" clId="{797507F0-CAF9-4B75-9447-31A319D9C73D}" dt="2025-12-10T05:25:46.519" v="1899" actId="20577"/>
          <ac:graphicFrameMkLst>
            <pc:docMk/>
            <pc:sldMk cId="2768726957" sldId="259"/>
            <ac:graphicFrameMk id="2" creationId="{D3422278-C233-4B45-8BB3-8692DF09A50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37495-69C3-4B96-B528-6EA9AC1E2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28CA4E-D1DA-460F-BB3A-8946F78F3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35FCE4-A988-47FA-AA5B-98D01271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A4D2B8-86F1-4159-AA3B-908735F2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098360-5C57-4C80-A46E-7AA96340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3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E6E6B-D509-4AF2-8CB6-7086EC19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8922CA-F9CE-4F05-A0EC-41A630789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CA642-745A-432F-9445-BA387F5D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BB5EE4-C1CA-4D11-B18D-93D902E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C5707B-4A8B-4AAB-B566-0097D95F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3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D1604D-338D-4F28-BCA7-A48BBE8A0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0B3D1E-A122-4884-A36C-FF62E986D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37DC74-51A3-471A-9DF3-0AA40037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321552-D460-478C-922F-22115A74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A8B0F-7B98-49DA-9C4A-88C0124A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7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BC71B-3E83-4C13-AE2E-57B0EDAB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716899-7602-402F-8921-002C7E1D4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7259-F1EE-4229-A7DC-976CC76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677214-D2F0-46E5-9179-66D78BAB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78DFB-C2D5-4E56-973E-685AA92E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7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CC90C-2D39-4B9D-A138-D44ACDFA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952C1A-2301-49F4-8D32-642EC933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A0DB87-86DE-4757-9F2E-6E929FD7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161657-8E45-4F93-90BC-CB4253AF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99C33-D2B6-4BE2-92F8-6C58C29A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7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4E314-EB45-4AE6-B735-D9825A62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1F90D-51FC-48C3-AC2E-6E9871E2F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D22926-1D95-4E1A-9EDB-AA79AE4D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122BCD-F8E8-4F46-A814-EA5260C1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C54A99-24E2-44C0-BE2E-ADAE87F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26CA20-B101-49C9-9DDE-C333FA7A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BB464-5CC4-487F-80E7-F6D69A4E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CC674C-B978-4457-8422-9E24AEE8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8DE4F3-BE4E-4CC1-8C5F-A36CDFC2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817C08-CCC1-402A-8171-905471F2D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D7C4C4-989E-4A1D-88F3-1976AB4E0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3BCBEF-2E55-4BB9-A7B2-A15DE719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1BC030-DC8F-41AC-83E6-BCEA2177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79AF78-EAE6-4911-AD63-BC63C9B6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19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BA1A13-9FE1-4C56-BF88-EE0A011A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B10147-7BF5-4795-A5B3-558CC610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E0DC45-011B-4E52-9A51-3BC2BC82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D36E93-1DB8-4BA0-AB55-968A07FE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90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546FC1-24A1-409C-B7DF-07DC4660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E88695-C8C2-47B2-8BB8-702AAE0D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293A6-0A2A-4768-A177-E3E71EB7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0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E41F9-C465-4160-B8EB-13C441A0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4B48A7-435F-47F2-8747-C2763DAC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89E788-A813-4969-8A47-C23CDFAE5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5D40E4-23B8-4953-AA24-9A078B97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B96570-13EA-4151-9C03-F94F5B0A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E77D87-CE82-4354-8712-6EAD9C01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1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9BAF59-9A2C-4129-B761-D42F6427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641717-8AB1-4705-A446-B4C1229FD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D6E417-F9BD-40BF-8EC0-AD76E5024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1B53B6-E7F6-44AA-9250-E785E773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729D60-3C44-4D9A-8A99-99AB7C28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1945BD-7B70-40AB-935E-15EAD7B7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1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70F8C5-F7D2-4D62-A1E5-FABD0E3A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FDC06D-4D5E-480F-B537-F4CCB432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ECF9C1-5EA8-42AA-AAE5-B3A50FC6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E5B6-D9E2-4F77-A3E8-F9EFBC68A738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22C4D5-C051-46A7-8262-26EE18B1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597EC6-EFB3-45E7-8199-3E14A0A1F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1DAA-F2C3-4888-9533-A9FFFBC82F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8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484C20-E04E-45EE-ABB2-88A2F040D84C}"/>
              </a:ext>
            </a:extLst>
          </p:cNvPr>
          <p:cNvSpPr/>
          <p:nvPr/>
        </p:nvSpPr>
        <p:spPr>
          <a:xfrm>
            <a:off x="678215" y="4273079"/>
            <a:ext cx="5699661" cy="471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386140E1-688E-49FC-8B9F-8689C89F027D}"/>
              </a:ext>
            </a:extLst>
          </p:cNvPr>
          <p:cNvSpPr/>
          <p:nvPr/>
        </p:nvSpPr>
        <p:spPr>
          <a:xfrm>
            <a:off x="899045" y="9056534"/>
            <a:ext cx="5876066" cy="80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59F5A670-EEB8-43E6-9BE3-64EE165DB6F2}"/>
              </a:ext>
            </a:extLst>
          </p:cNvPr>
          <p:cNvSpPr/>
          <p:nvPr/>
        </p:nvSpPr>
        <p:spPr>
          <a:xfrm>
            <a:off x="5288057" y="4805019"/>
            <a:ext cx="738298" cy="9102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矢印: 右 118">
            <a:extLst>
              <a:ext uri="{FF2B5EF4-FFF2-40B4-BE49-F238E27FC236}">
                <a16:creationId xmlns:a16="http://schemas.microsoft.com/office/drawing/2014/main" id="{68786A22-177C-41BC-93F7-82BF2200F535}"/>
              </a:ext>
            </a:extLst>
          </p:cNvPr>
          <p:cNvSpPr/>
          <p:nvPr/>
        </p:nvSpPr>
        <p:spPr>
          <a:xfrm>
            <a:off x="3128855" y="4789031"/>
            <a:ext cx="679412" cy="957739"/>
          </a:xfrm>
          <a:prstGeom prst="rightArrow">
            <a:avLst>
              <a:gd name="adj1" fmla="val 50000"/>
              <a:gd name="adj2" fmla="val 4673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640512E7-EB9C-4BF8-BC02-45ECE9C34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50702"/>
              </p:ext>
            </p:extLst>
          </p:nvPr>
        </p:nvGraphicFramePr>
        <p:xfrm>
          <a:off x="250982" y="10891906"/>
          <a:ext cx="6614889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8122">
                  <a:extLst>
                    <a:ext uri="{9D8B030D-6E8A-4147-A177-3AD203B41FA5}">
                      <a16:colId xmlns:a16="http://schemas.microsoft.com/office/drawing/2014/main" val="1327528460"/>
                    </a:ext>
                  </a:extLst>
                </a:gridCol>
                <a:gridCol w="2365679">
                  <a:extLst>
                    <a:ext uri="{9D8B030D-6E8A-4147-A177-3AD203B41FA5}">
                      <a16:colId xmlns:a16="http://schemas.microsoft.com/office/drawing/2014/main" val="3844209137"/>
                    </a:ext>
                  </a:extLst>
                </a:gridCol>
                <a:gridCol w="1951088">
                  <a:extLst>
                    <a:ext uri="{9D8B030D-6E8A-4147-A177-3AD203B41FA5}">
                      <a16:colId xmlns:a16="http://schemas.microsoft.com/office/drawing/2014/main" val="3470051201"/>
                    </a:ext>
                  </a:extLst>
                </a:gridCol>
              </a:tblGrid>
              <a:tr h="2993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日にち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　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場　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886431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 </a:t>
                      </a:r>
                      <a:r>
                        <a:rPr kumimoji="1" lang="en-US" altLang="ja-JP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22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 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木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20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00</a:t>
                      </a:r>
                      <a:endParaRPr kumimoji="1" lang="ja-JP" altLang="en-US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塩田公民館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902090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 </a:t>
                      </a:r>
                      <a:r>
                        <a:rPr kumimoji="1" lang="en-US" altLang="ja-JP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24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 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ja-JP" altLang="en-US" sz="2000" b="1" dirty="0">
                          <a:solidFill>
                            <a:schemeClr val="accent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土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9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00</a:t>
                      </a:r>
                      <a:endParaRPr kumimoji="1" lang="ja-JP" altLang="en-US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塩田公民館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217330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843F9E16-FE1D-4FD0-8AF7-0B00CD94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9693"/>
          <a:stretch>
            <a:fillRect/>
          </a:stretch>
        </p:blipFill>
        <p:spPr>
          <a:xfrm>
            <a:off x="84926" y="59612"/>
            <a:ext cx="852614" cy="71738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59255-DFE7-4C1E-930F-C8C2403B8661}"/>
              </a:ext>
            </a:extLst>
          </p:cNvPr>
          <p:cNvSpPr txBox="1"/>
          <p:nvPr/>
        </p:nvSpPr>
        <p:spPr>
          <a:xfrm>
            <a:off x="1868231" y="179168"/>
            <a:ext cx="102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上田市</a:t>
            </a:r>
            <a:endParaRPr kumimoji="1" lang="ja-JP" altLang="en-US" sz="2800" dirty="0">
              <a:solidFill>
                <a:schemeClr val="accent2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EEF55C6-843C-4F06-97BD-B589622A0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35" y="66875"/>
            <a:ext cx="776532" cy="62469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9AB27-CA07-41B5-B754-BE41CAD92072}"/>
              </a:ext>
            </a:extLst>
          </p:cNvPr>
          <p:cNvSpPr txBox="1"/>
          <p:nvPr/>
        </p:nvSpPr>
        <p:spPr>
          <a:xfrm>
            <a:off x="721875" y="174532"/>
            <a:ext cx="56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×</a:t>
            </a:r>
            <a:endParaRPr kumimoji="1" lang="ja-JP" altLang="en-US" sz="2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6D6B29-3501-4E4F-BC26-FABFB918F97B}"/>
              </a:ext>
            </a:extLst>
          </p:cNvPr>
          <p:cNvSpPr txBox="1"/>
          <p:nvPr/>
        </p:nvSpPr>
        <p:spPr>
          <a:xfrm>
            <a:off x="2686320" y="174532"/>
            <a:ext cx="56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×</a:t>
            </a:r>
            <a:endParaRPr kumimoji="1" lang="ja-JP" altLang="en-US" sz="3200" b="1" dirty="0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B4C887A-FAC9-4B59-A034-CE96F017B1E7}"/>
              </a:ext>
            </a:extLst>
          </p:cNvPr>
          <p:cNvSpPr>
            <a:spLocks noChangeAspect="1"/>
          </p:cNvSpPr>
          <p:nvPr/>
        </p:nvSpPr>
        <p:spPr>
          <a:xfrm>
            <a:off x="3162645" y="152547"/>
            <a:ext cx="2370389" cy="503708"/>
          </a:xfrm>
          <a:custGeom>
            <a:avLst/>
            <a:gdLst/>
            <a:ahLst/>
            <a:cxnLst/>
            <a:rect l="l" t="t" r="r" b="b"/>
            <a:pathLst>
              <a:path w="7620000" h="1619250">
                <a:moveTo>
                  <a:pt x="0" y="0"/>
                </a:moveTo>
                <a:lnTo>
                  <a:pt x="7620000" y="0"/>
                </a:lnTo>
                <a:lnTo>
                  <a:pt x="762000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40A6B5-AD06-7E6D-1ADD-9E3A017F31F0}"/>
              </a:ext>
            </a:extLst>
          </p:cNvPr>
          <p:cNvSpPr txBox="1"/>
          <p:nvPr/>
        </p:nvSpPr>
        <p:spPr>
          <a:xfrm>
            <a:off x="175396" y="10514445"/>
            <a:ext cx="59744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uFill>
                  <a:solidFill>
                    <a:schemeClr val="accent2"/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事業説明会・個別相談会</a:t>
            </a:r>
            <a:endParaRPr lang="en-US" altLang="ja-JP" dirty="0">
              <a:uFill>
                <a:solidFill>
                  <a:schemeClr val="accent2"/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フローチャート: 代替処理 13">
            <a:extLst>
              <a:ext uri="{FF2B5EF4-FFF2-40B4-BE49-F238E27FC236}">
                <a16:creationId xmlns:a16="http://schemas.microsoft.com/office/drawing/2014/main" id="{A43DB3B3-B08A-D5DF-ABE9-4E698C304C9D}"/>
              </a:ext>
            </a:extLst>
          </p:cNvPr>
          <p:cNvSpPr/>
          <p:nvPr/>
        </p:nvSpPr>
        <p:spPr>
          <a:xfrm>
            <a:off x="5865448" y="78551"/>
            <a:ext cx="912516" cy="464140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回覧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303500-C12A-418C-966D-5542CB53CE27}"/>
              </a:ext>
            </a:extLst>
          </p:cNvPr>
          <p:cNvSpPr txBox="1"/>
          <p:nvPr/>
        </p:nvSpPr>
        <p:spPr>
          <a:xfrm>
            <a:off x="5735546" y="561748"/>
            <a:ext cx="125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令和８年２月号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36E744D3-7F19-423C-8DAA-672277C8F1FE}"/>
              </a:ext>
            </a:extLst>
          </p:cNvPr>
          <p:cNvGrpSpPr/>
          <p:nvPr/>
        </p:nvGrpSpPr>
        <p:grpSpPr>
          <a:xfrm>
            <a:off x="101922" y="1721427"/>
            <a:ext cx="6949659" cy="1705036"/>
            <a:chOff x="1755272" y="-1401022"/>
            <a:chExt cx="6949659" cy="1705036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1069FF2-5F16-4074-A6B2-BF2280CC48C0}"/>
                </a:ext>
              </a:extLst>
            </p:cNvPr>
            <p:cNvSpPr txBox="1"/>
            <p:nvPr/>
          </p:nvSpPr>
          <p:spPr>
            <a:xfrm>
              <a:off x="1755272" y="-1401022"/>
              <a:ext cx="3956758" cy="36933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ja-JP" altLang="en-US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別所線沿線</a:t>
              </a:r>
              <a:r>
                <a:rPr kumimoji="1" lang="ja-JP" altLang="en-US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を脱炭素のモデル地域に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78D12FB-50AC-43BC-BAB0-C2739BA7A290}"/>
                </a:ext>
              </a:extLst>
            </p:cNvPr>
            <p:cNvSpPr txBox="1"/>
            <p:nvPr/>
          </p:nvSpPr>
          <p:spPr>
            <a:xfrm>
              <a:off x="1908771" y="-1031288"/>
              <a:ext cx="6796160" cy="133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市では、</a:t>
              </a:r>
              <a:r>
                <a:rPr kumimoji="1" lang="en-US" altLang="ja-JP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2050</a:t>
              </a:r>
              <a:r>
                <a:rPr kumimoji="1"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年までに二酸化炭素排出量実質ゼロを目指し、その取組の１つ</a:t>
              </a:r>
              <a:endParaRPr kumimoji="1" lang="en-US" altLang="ja-JP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kumimoji="1"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として国の脱炭素のモデル事業である「</a:t>
              </a:r>
              <a:r>
                <a:rPr kumimoji="1" lang="ja-JP" altLang="en-US" sz="1600" b="1" u="sng" spc="150" dirty="0">
                  <a:solidFill>
                    <a:schemeClr val="accent6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脱炭素先行地域</a:t>
              </a:r>
              <a:r>
                <a:rPr kumimoji="1"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」に選定を受けました。</a:t>
              </a:r>
              <a:endParaRPr kumimoji="1" lang="en-US" altLang="ja-JP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この事業は、国の交付金を活用し、太陽光発電設備をお得に導入できる等、</a:t>
              </a:r>
              <a:endParaRPr lang="en-US" altLang="ja-JP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lang="ja-JP" altLang="en-US" sz="1600" b="1" u="sng" spc="150" dirty="0">
                  <a:solidFill>
                    <a:schemeClr val="accent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先行地域内にお住い</a:t>
              </a: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の皆様にも</a:t>
              </a:r>
              <a:r>
                <a:rPr lang="ja-JP" altLang="en-US" sz="1600" b="1" u="sng" spc="150" dirty="0">
                  <a:solidFill>
                    <a:schemeClr val="accent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メリット</a:t>
              </a: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がある形でご参加いただけます。</a:t>
              </a:r>
              <a:endParaRPr kumimoji="1" lang="ja-JP" altLang="en-US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A017F0B-0650-4388-9B60-741C5914069B}"/>
              </a:ext>
            </a:extLst>
          </p:cNvPr>
          <p:cNvSpPr txBox="1"/>
          <p:nvPr/>
        </p:nvSpPr>
        <p:spPr>
          <a:xfrm>
            <a:off x="38894" y="783803"/>
            <a:ext cx="4687002" cy="400110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ゼロカーボンシティうえだを目指して～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8CC75EA-1B10-468B-A6E3-D166B651A1A6}"/>
              </a:ext>
            </a:extLst>
          </p:cNvPr>
          <p:cNvSpPr txBox="1"/>
          <p:nvPr/>
        </p:nvSpPr>
        <p:spPr>
          <a:xfrm>
            <a:off x="2204852" y="1118613"/>
            <a:ext cx="49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脱炭素先行地域 </a:t>
            </a:r>
            <a:r>
              <a: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の取組を進めています</a:t>
            </a: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1DDCDAB6-2CEC-4A0C-9D31-312CE790F439}"/>
              </a:ext>
            </a:extLst>
          </p:cNvPr>
          <p:cNvGrpSpPr/>
          <p:nvPr/>
        </p:nvGrpSpPr>
        <p:grpSpPr>
          <a:xfrm>
            <a:off x="77412" y="5886896"/>
            <a:ext cx="6814775" cy="4019154"/>
            <a:chOff x="81114" y="3393191"/>
            <a:chExt cx="6814775" cy="4019154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8301AE6C-35DE-4BF2-A6D7-874F6203BBC3}"/>
                </a:ext>
              </a:extLst>
            </p:cNvPr>
            <p:cNvSpPr txBox="1"/>
            <p:nvPr/>
          </p:nvSpPr>
          <p:spPr>
            <a:xfrm>
              <a:off x="288777" y="3844033"/>
              <a:ext cx="3170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spc="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太陽光発電設備 </a:t>
              </a:r>
              <a:r>
                <a:rPr kumimoji="1" lang="ja-JP" altLang="en-US" sz="1600" spc="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の導入</a:t>
              </a:r>
              <a:endParaRPr kumimoji="1" lang="en-US" altLang="ja-JP" sz="1600" spc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52E8902-048D-41A6-BC7F-211BE5A039EE}"/>
                </a:ext>
              </a:extLst>
            </p:cNvPr>
            <p:cNvSpPr txBox="1"/>
            <p:nvPr/>
          </p:nvSpPr>
          <p:spPr>
            <a:xfrm>
              <a:off x="81114" y="3393191"/>
              <a:ext cx="3975369" cy="40011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沿線の皆様にご提案できること</a:t>
              </a:r>
            </a:p>
          </p:txBody>
        </p: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557A93AD-A13A-46F3-B925-A1B6C0040D99}"/>
                </a:ext>
              </a:extLst>
            </p:cNvPr>
            <p:cNvGrpSpPr/>
            <p:nvPr/>
          </p:nvGrpSpPr>
          <p:grpSpPr>
            <a:xfrm>
              <a:off x="236259" y="6176870"/>
              <a:ext cx="6355861" cy="1235475"/>
              <a:chOff x="362426" y="5651158"/>
              <a:chExt cx="6355861" cy="1235475"/>
            </a:xfrm>
          </p:grpSpPr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863FD40-4F82-4979-9FA9-DA505404FA17}"/>
                  </a:ext>
                </a:extLst>
              </p:cNvPr>
              <p:cNvSpPr txBox="1"/>
              <p:nvPr/>
            </p:nvSpPr>
            <p:spPr>
              <a:xfrm>
                <a:off x="1024485" y="5972665"/>
                <a:ext cx="5693802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多くの皆様からのご要望にお応えして</a:t>
                </a: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、すでに自己負担等で</a:t>
                </a:r>
                <a:endParaRPr kumimoji="1" lang="en-US" altLang="ja-JP" sz="1400" spc="1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2200"/>
                  </a:lnSpc>
                </a:pP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太陽光発電を導入し </a:t>
                </a:r>
                <a:r>
                  <a:rPr kumimoji="1" lang="en-US" altLang="ja-JP" b="1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FIT</a:t>
                </a:r>
                <a:r>
                  <a:rPr kumimoji="1" lang="ja-JP" altLang="en-US" b="1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期間が終了 </a:t>
                </a: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されているご家庭</a:t>
                </a:r>
                <a:endParaRPr kumimoji="1" lang="en-US" altLang="ja-JP" sz="1400" spc="1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2200"/>
                  </a:lnSpc>
                </a:pP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向けに</a:t>
                </a:r>
                <a:r>
                  <a:rPr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</a:t>
                </a: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ja-JP" altLang="en-US" b="1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蓄電池 </a:t>
                </a: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の提供メニューを</a:t>
                </a:r>
                <a:r>
                  <a:rPr kumimoji="1" lang="ja-JP" altLang="en-US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３</a:t>
                </a:r>
                <a:r>
                  <a:rPr kumimoji="1" lang="ja-JP" altLang="en-US" sz="1400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</a:t>
                </a:r>
                <a:r>
                  <a:rPr kumimoji="1" lang="ja-JP" altLang="en-US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３</a:t>
                </a:r>
                <a:r>
                  <a:rPr kumimoji="1" lang="ja-JP" altLang="en-US" sz="1400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日</a:t>
                </a:r>
                <a:r>
                  <a:rPr kumimoji="1" lang="ja-JP" altLang="en-US" sz="14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から受付を始めます！</a:t>
                </a:r>
                <a:endParaRPr kumimoji="1" lang="en-US" altLang="ja-JP" sz="1400" spc="1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E6EF8F7-B1E2-489E-927E-6F26DC1ED421}"/>
                  </a:ext>
                </a:extLst>
              </p:cNvPr>
              <p:cNvSpPr txBox="1"/>
              <p:nvPr/>
            </p:nvSpPr>
            <p:spPr>
              <a:xfrm>
                <a:off x="362426" y="5651158"/>
                <a:ext cx="4475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蓄電池</a:t>
                </a:r>
                <a:r>
                  <a:rPr lang="ja-JP" altLang="en-US" sz="1600" b="1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16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の導入（</a:t>
                </a:r>
                <a:r>
                  <a:rPr lang="ja-JP" altLang="en-US" sz="1600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卒</a:t>
                </a:r>
                <a:r>
                  <a:rPr lang="en-US" altLang="ja-JP" sz="1600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FIT</a:t>
                </a:r>
                <a:r>
                  <a:rPr lang="ja-JP" altLang="en-US" sz="1600" b="1" u="sng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のご家庭方向け</a:t>
                </a:r>
                <a:r>
                  <a:rPr lang="ja-JP" altLang="en-US" sz="1600" spc="1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</a:t>
                </a:r>
                <a:endParaRPr kumimoji="1"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287171E6-F358-49E1-B38C-AAA53DE79445}"/>
                </a:ext>
              </a:extLst>
            </p:cNvPr>
            <p:cNvSpPr txBox="1"/>
            <p:nvPr/>
          </p:nvSpPr>
          <p:spPr>
            <a:xfrm>
              <a:off x="2800038" y="5150488"/>
              <a:ext cx="4095851" cy="69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b="1" u="heavy" spc="150" dirty="0">
                  <a:uFill>
                    <a:solidFill>
                      <a:srgbClr val="FFC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最新</a:t>
              </a:r>
              <a:r>
                <a:rPr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lang="ja-JP" altLang="en-US" u="heavy" spc="150" dirty="0">
                  <a:uFill>
                    <a:solidFill>
                      <a:srgbClr val="FFC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エアコン</a:t>
              </a:r>
              <a:r>
                <a:rPr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en-US" altLang="ja-JP" u="heavy" spc="150" dirty="0">
                  <a:uFill>
                    <a:solidFill>
                      <a:srgbClr val="FFC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LED</a:t>
              </a:r>
              <a:r>
                <a:rPr lang="ja-JP" altLang="en-US" u="heavy" spc="150" dirty="0">
                  <a:uFill>
                    <a:solidFill>
                      <a:srgbClr val="FFC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照明</a:t>
              </a:r>
              <a:r>
                <a:rPr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lang="ja-JP" altLang="en-US" u="heavy" spc="150" dirty="0">
                  <a:uFill>
                    <a:solidFill>
                      <a:srgbClr val="FFC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エコキュート</a:t>
              </a:r>
              <a:endParaRPr lang="en-US" altLang="ja-JP" u="heavy" spc="150" dirty="0">
                <a:uFill>
                  <a:solidFill>
                    <a:srgbClr val="FFC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をお安く導入いただけます。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F8D36982-46B3-404A-8F76-D708591E41F0}"/>
                </a:ext>
              </a:extLst>
            </p:cNvPr>
            <p:cNvSpPr/>
            <p:nvPr/>
          </p:nvSpPr>
          <p:spPr>
            <a:xfrm>
              <a:off x="460718" y="5159967"/>
              <a:ext cx="1164935" cy="9860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56198E5-554B-4950-8BAF-2643D2EB971F}"/>
                </a:ext>
              </a:extLst>
            </p:cNvPr>
            <p:cNvSpPr txBox="1"/>
            <p:nvPr/>
          </p:nvSpPr>
          <p:spPr>
            <a:xfrm>
              <a:off x="898318" y="4278929"/>
              <a:ext cx="5880495" cy="8333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先行地域内にお住いの方には、原則 </a:t>
              </a:r>
              <a:r>
                <a:rPr lang="ja-JP" altLang="en-US" sz="2000" b="1" u="sng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初期費用のかからない</a:t>
              </a:r>
              <a:endParaRPr lang="en-US" altLang="ja-JP" sz="2000" b="1" u="sng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方法でご提供します。</a:t>
              </a:r>
              <a:endParaRPr lang="en-US" altLang="ja-JP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今年度から受付を開始し、</a:t>
              </a:r>
              <a:r>
                <a:rPr lang="en-US" altLang="ja-JP" sz="1400" b="1" u="sng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18</a:t>
              </a:r>
              <a:r>
                <a:rPr lang="ja-JP" altLang="en-US" sz="1400" b="1" u="sng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件</a:t>
              </a:r>
              <a:r>
                <a:rPr lang="ja-JP" altLang="en-US" sz="14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のご家庭での工事が完了予定です。　</a:t>
              </a:r>
              <a:endParaRPr lang="en-US" altLang="ja-JP" sz="1400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E59957E-3080-4731-B38A-36254E0A04C3}"/>
              </a:ext>
            </a:extLst>
          </p:cNvPr>
          <p:cNvSpPr txBox="1"/>
          <p:nvPr/>
        </p:nvSpPr>
        <p:spPr>
          <a:xfrm>
            <a:off x="535799" y="3613588"/>
            <a:ext cx="5614094" cy="63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ご家庭、事務所、学校等で使用する電力をゼロカーボン化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400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ゼロカーボンの取組で </a:t>
            </a:r>
            <a:r>
              <a:rPr kumimoji="1" lang="ja-JP" altLang="en-US" b="1" spc="1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別所線 </a:t>
            </a:r>
            <a:r>
              <a:rPr kumimoji="1" lang="ja-JP" altLang="en-US" sz="1400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を維持活性化　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E4DB38F-A2D7-4CC3-9A3B-46791674EF3B}"/>
              </a:ext>
            </a:extLst>
          </p:cNvPr>
          <p:cNvSpPr txBox="1"/>
          <p:nvPr/>
        </p:nvSpPr>
        <p:spPr>
          <a:xfrm>
            <a:off x="670537" y="4248963"/>
            <a:ext cx="5855416" cy="5319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市内で再生可能エネルギー由来の電気を作り、電気の地産地消を進めることで、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価格の安定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した電力を別所線に供給し、経営改</a:t>
            </a:r>
            <a:r>
              <a:rPr kumimoji="1" lang="ja-JP" altLang="en-US" sz="14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善・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活性化を図ります。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A64969C-1080-4F1A-A3B1-01BE35DAD2DF}"/>
              </a:ext>
            </a:extLst>
          </p:cNvPr>
          <p:cNvSpPr txBox="1"/>
          <p:nvPr/>
        </p:nvSpPr>
        <p:spPr>
          <a:xfrm>
            <a:off x="498571" y="4927792"/>
            <a:ext cx="2743311" cy="64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別所線沿線での取組を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脱炭素ドミノのモデルケースに！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379B870-349B-45EE-BCEC-1F5CEF37EF59}"/>
              </a:ext>
            </a:extLst>
          </p:cNvPr>
          <p:cNvSpPr txBox="1"/>
          <p:nvPr/>
        </p:nvSpPr>
        <p:spPr>
          <a:xfrm>
            <a:off x="2794557" y="8288116"/>
            <a:ext cx="41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別所線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乗車時にご利用いただけるチケットをプレゼント。</a:t>
            </a: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600F0F2E-60F6-493E-8845-333ECE18683D}"/>
              </a:ext>
            </a:extLst>
          </p:cNvPr>
          <p:cNvGrpSpPr/>
          <p:nvPr/>
        </p:nvGrpSpPr>
        <p:grpSpPr>
          <a:xfrm>
            <a:off x="3838548" y="5080761"/>
            <a:ext cx="1302723" cy="419040"/>
            <a:chOff x="4477268" y="5342646"/>
            <a:chExt cx="1302723" cy="352517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E38CDE1E-33BB-4226-9B67-0E67767235D3}"/>
                </a:ext>
              </a:extLst>
            </p:cNvPr>
            <p:cNvSpPr/>
            <p:nvPr/>
          </p:nvSpPr>
          <p:spPr>
            <a:xfrm rot="3357204">
              <a:off x="4617241" y="5367461"/>
              <a:ext cx="72572" cy="352517"/>
            </a:xfrm>
            <a:prstGeom prst="rect">
              <a:avLst/>
            </a:prstGeom>
            <a:solidFill>
              <a:srgbClr val="90F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742EF70D-E2FB-4A32-B963-0BE38693ECED}"/>
                </a:ext>
              </a:extLst>
            </p:cNvPr>
            <p:cNvSpPr/>
            <p:nvPr/>
          </p:nvSpPr>
          <p:spPr>
            <a:xfrm rot="3145932">
              <a:off x="4793019" y="5359982"/>
              <a:ext cx="72572" cy="352517"/>
            </a:xfrm>
            <a:prstGeom prst="rect">
              <a:avLst/>
            </a:prstGeom>
            <a:solidFill>
              <a:srgbClr val="9E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B61A5EAF-3D40-48BF-BED8-A3AD8E4590A4}"/>
                </a:ext>
              </a:extLst>
            </p:cNvPr>
            <p:cNvSpPr/>
            <p:nvPr/>
          </p:nvSpPr>
          <p:spPr>
            <a:xfrm rot="1827685">
              <a:off x="4945419" y="5342646"/>
              <a:ext cx="72572" cy="352517"/>
            </a:xfrm>
            <a:prstGeom prst="rect">
              <a:avLst/>
            </a:prstGeom>
            <a:solidFill>
              <a:srgbClr val="98E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247C6BEA-3E36-49D0-9F78-8E99CF7E7442}"/>
                </a:ext>
              </a:extLst>
            </p:cNvPr>
            <p:cNvSpPr/>
            <p:nvPr/>
          </p:nvSpPr>
          <p:spPr>
            <a:xfrm rot="1050043">
              <a:off x="5097819" y="5342646"/>
              <a:ext cx="72572" cy="352517"/>
            </a:xfrm>
            <a:prstGeom prst="rect">
              <a:avLst/>
            </a:prstGeom>
            <a:solidFill>
              <a:srgbClr val="9AD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115457D6-8D5F-40E0-9965-3E97C44C3EE7}"/>
                </a:ext>
              </a:extLst>
            </p:cNvPr>
            <p:cNvSpPr/>
            <p:nvPr/>
          </p:nvSpPr>
          <p:spPr>
            <a:xfrm rot="393475">
              <a:off x="5250219" y="5342646"/>
              <a:ext cx="72572" cy="3525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8966B552-70AB-4C6C-8DF4-A302C1E13A56}"/>
                </a:ext>
              </a:extLst>
            </p:cNvPr>
            <p:cNvSpPr/>
            <p:nvPr/>
          </p:nvSpPr>
          <p:spPr>
            <a:xfrm>
              <a:off x="5402619" y="5342646"/>
              <a:ext cx="72572" cy="3525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A9719ACA-0A38-44CA-AC70-9C9C67759728}"/>
                </a:ext>
              </a:extLst>
            </p:cNvPr>
            <p:cNvSpPr/>
            <p:nvPr/>
          </p:nvSpPr>
          <p:spPr>
            <a:xfrm>
              <a:off x="5555019" y="5342646"/>
              <a:ext cx="72572" cy="3525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1401837F-4B9C-4FF9-A6A3-69E9EE5A6071}"/>
                </a:ext>
              </a:extLst>
            </p:cNvPr>
            <p:cNvSpPr/>
            <p:nvPr/>
          </p:nvSpPr>
          <p:spPr>
            <a:xfrm>
              <a:off x="5707419" y="5342646"/>
              <a:ext cx="72572" cy="3525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B59062A2-A736-4FDD-8CF7-ECD5BB5F5B08}"/>
              </a:ext>
            </a:extLst>
          </p:cNvPr>
          <p:cNvSpPr txBox="1"/>
          <p:nvPr/>
        </p:nvSpPr>
        <p:spPr>
          <a:xfrm>
            <a:off x="3150619" y="4928903"/>
            <a:ext cx="553998" cy="702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脱炭素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先行地域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29BB3D7-9396-4AE2-874B-F438BE4582E7}"/>
              </a:ext>
            </a:extLst>
          </p:cNvPr>
          <p:cNvSpPr txBox="1"/>
          <p:nvPr/>
        </p:nvSpPr>
        <p:spPr>
          <a:xfrm>
            <a:off x="5336257" y="4812009"/>
            <a:ext cx="523220" cy="946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カーボン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ニュートラル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24AF1F7-6D11-4C03-B792-E54A61A1234F}"/>
              </a:ext>
            </a:extLst>
          </p:cNvPr>
          <p:cNvSpPr txBox="1"/>
          <p:nvPr/>
        </p:nvSpPr>
        <p:spPr>
          <a:xfrm>
            <a:off x="5696319" y="4763195"/>
            <a:ext cx="20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446418F-A76E-4658-B9A3-82AC507A3E8C}"/>
              </a:ext>
            </a:extLst>
          </p:cNvPr>
          <p:cNvGrpSpPr/>
          <p:nvPr/>
        </p:nvGrpSpPr>
        <p:grpSpPr>
          <a:xfrm>
            <a:off x="6169999" y="8670576"/>
            <a:ext cx="545244" cy="1359097"/>
            <a:chOff x="7903049" y="5050105"/>
            <a:chExt cx="692783" cy="1487164"/>
          </a:xfrm>
        </p:grpSpPr>
        <p:sp>
          <p:nvSpPr>
            <p:cNvPr id="107" name="フローチャート: せん孔テープ 106">
              <a:extLst>
                <a:ext uri="{FF2B5EF4-FFF2-40B4-BE49-F238E27FC236}">
                  <a16:creationId xmlns:a16="http://schemas.microsoft.com/office/drawing/2014/main" id="{7D0F469E-7D90-4859-95E2-3F654402C2B2}"/>
                </a:ext>
              </a:extLst>
            </p:cNvPr>
            <p:cNvSpPr/>
            <p:nvPr/>
          </p:nvSpPr>
          <p:spPr>
            <a:xfrm rot="7093756">
              <a:off x="7751867" y="5236239"/>
              <a:ext cx="1030099" cy="657831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CBC3CCAB-A31F-4048-948E-018F738F6FB6}"/>
                </a:ext>
              </a:extLst>
            </p:cNvPr>
            <p:cNvSpPr txBox="1"/>
            <p:nvPr/>
          </p:nvSpPr>
          <p:spPr>
            <a:xfrm rot="1603179">
              <a:off x="7903049" y="5051219"/>
              <a:ext cx="466709" cy="14860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latin typeface="HG行書体" panose="03000609000000000000" pitchFamily="65" charset="-128"/>
                  <a:ea typeface="HG行書体" panose="03000609000000000000" pitchFamily="65" charset="-128"/>
                </a:rPr>
                <a:t>始めます</a:t>
              </a:r>
            </a:p>
          </p:txBody>
        </p: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AE0075FC-07D5-46A8-8F6C-3E95B4F26FEF}"/>
              </a:ext>
            </a:extLst>
          </p:cNvPr>
          <p:cNvGrpSpPr/>
          <p:nvPr/>
        </p:nvGrpSpPr>
        <p:grpSpPr>
          <a:xfrm>
            <a:off x="1808663" y="7644967"/>
            <a:ext cx="957090" cy="483217"/>
            <a:chOff x="-3337596" y="6080689"/>
            <a:chExt cx="957090" cy="763456"/>
          </a:xfrm>
        </p:grpSpPr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49E3B96A-7C6D-466D-AE2D-954442D44CCF}"/>
                </a:ext>
              </a:extLst>
            </p:cNvPr>
            <p:cNvSpPr/>
            <p:nvPr/>
          </p:nvSpPr>
          <p:spPr>
            <a:xfrm>
              <a:off x="-3337596" y="6080689"/>
              <a:ext cx="922288" cy="7634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0ECBFB76-1088-412D-AAF9-D2743E179F82}"/>
                </a:ext>
              </a:extLst>
            </p:cNvPr>
            <p:cNvSpPr txBox="1"/>
            <p:nvPr/>
          </p:nvSpPr>
          <p:spPr>
            <a:xfrm>
              <a:off x="-3278413" y="6164927"/>
              <a:ext cx="89790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その１</a:t>
              </a:r>
              <a:endParaRPr kumimoji="1" lang="en-US" altLang="ja-JP" b="1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961A3AE-5F80-4DC2-A5EC-A58E294A2EDC}"/>
              </a:ext>
            </a:extLst>
          </p:cNvPr>
          <p:cNvSpPr txBox="1"/>
          <p:nvPr/>
        </p:nvSpPr>
        <p:spPr>
          <a:xfrm>
            <a:off x="524859" y="7850922"/>
            <a:ext cx="100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特典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B498DE5B-F948-4A09-B85F-D44EF6ECE341}"/>
              </a:ext>
            </a:extLst>
          </p:cNvPr>
          <p:cNvSpPr txBox="1"/>
          <p:nvPr/>
        </p:nvSpPr>
        <p:spPr>
          <a:xfrm>
            <a:off x="-50335" y="6271530"/>
            <a:ext cx="556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・</a:t>
            </a:r>
            <a:endParaRPr kumimoji="1" lang="ja-JP" altLang="en-US" sz="3200" b="1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D088C95-6852-4CC4-8F32-302E070BA25F}"/>
              </a:ext>
            </a:extLst>
          </p:cNvPr>
          <p:cNvSpPr txBox="1"/>
          <p:nvPr/>
        </p:nvSpPr>
        <p:spPr>
          <a:xfrm>
            <a:off x="-123805" y="8639779"/>
            <a:ext cx="556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・</a:t>
            </a:r>
            <a:endParaRPr kumimoji="1" lang="ja-JP" altLang="en-US" sz="3200" b="1" dirty="0"/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4A60B62C-EA72-4E4A-B10E-63FB5EC35DD5}"/>
              </a:ext>
            </a:extLst>
          </p:cNvPr>
          <p:cNvGrpSpPr/>
          <p:nvPr/>
        </p:nvGrpSpPr>
        <p:grpSpPr>
          <a:xfrm>
            <a:off x="1821413" y="8186243"/>
            <a:ext cx="957090" cy="483216"/>
            <a:chOff x="-3337596" y="6165884"/>
            <a:chExt cx="957090" cy="567297"/>
          </a:xfrm>
        </p:grpSpPr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A8319E08-DB27-4182-94EB-33D0968C4EC9}"/>
                </a:ext>
              </a:extLst>
            </p:cNvPr>
            <p:cNvSpPr/>
            <p:nvPr/>
          </p:nvSpPr>
          <p:spPr>
            <a:xfrm>
              <a:off x="-3337596" y="6165884"/>
              <a:ext cx="922288" cy="5672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15EED320-5C53-47A1-8631-472825148719}"/>
                </a:ext>
              </a:extLst>
            </p:cNvPr>
            <p:cNvSpPr txBox="1"/>
            <p:nvPr/>
          </p:nvSpPr>
          <p:spPr>
            <a:xfrm>
              <a:off x="-3278413" y="6241946"/>
              <a:ext cx="897907" cy="43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その２</a:t>
              </a:r>
              <a:endParaRPr kumimoji="1" lang="en-US" altLang="ja-JP" b="1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87A0593-50AE-4103-9877-428AC923C4D7}"/>
              </a:ext>
            </a:extLst>
          </p:cNvPr>
          <p:cNvSpPr txBox="1"/>
          <p:nvPr/>
        </p:nvSpPr>
        <p:spPr>
          <a:xfrm>
            <a:off x="234720" y="3837430"/>
            <a:ext cx="55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・</a:t>
            </a:r>
            <a:endParaRPr kumimoji="1" lang="ja-JP" altLang="en-US" sz="28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122B223-DA09-4623-B038-A690FEBD493E}"/>
              </a:ext>
            </a:extLst>
          </p:cNvPr>
          <p:cNvSpPr txBox="1"/>
          <p:nvPr/>
        </p:nvSpPr>
        <p:spPr>
          <a:xfrm>
            <a:off x="238456" y="3565054"/>
            <a:ext cx="55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・</a:t>
            </a:r>
            <a:endParaRPr kumimoji="1" lang="ja-JP" altLang="en-US" sz="2800" b="1" dirty="0"/>
          </a:p>
        </p:txBody>
      </p:sp>
      <p:sp>
        <p:nvSpPr>
          <p:cNvPr id="121" name="Freeform 4">
            <a:extLst>
              <a:ext uri="{FF2B5EF4-FFF2-40B4-BE49-F238E27FC236}">
                <a16:creationId xmlns:a16="http://schemas.microsoft.com/office/drawing/2014/main" id="{ECC7F086-4026-489C-95C4-A7B634A0FE74}"/>
              </a:ext>
            </a:extLst>
          </p:cNvPr>
          <p:cNvSpPr>
            <a:spLocks noChangeAspect="1"/>
          </p:cNvSpPr>
          <p:nvPr/>
        </p:nvSpPr>
        <p:spPr>
          <a:xfrm>
            <a:off x="117396" y="6823270"/>
            <a:ext cx="674690" cy="611821"/>
          </a:xfrm>
          <a:custGeom>
            <a:avLst/>
            <a:gdLst/>
            <a:ahLst/>
            <a:cxnLst/>
            <a:rect l="l" t="t" r="r" b="b"/>
            <a:pathLst>
              <a:path w="1905000" h="1727489">
                <a:moveTo>
                  <a:pt x="0" y="0"/>
                </a:moveTo>
                <a:lnTo>
                  <a:pt x="1905000" y="0"/>
                </a:lnTo>
                <a:lnTo>
                  <a:pt x="1905000" y="1727489"/>
                </a:lnTo>
                <a:lnTo>
                  <a:pt x="0" y="17274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3" name="Freeform 3">
            <a:extLst>
              <a:ext uri="{FF2B5EF4-FFF2-40B4-BE49-F238E27FC236}">
                <a16:creationId xmlns:a16="http://schemas.microsoft.com/office/drawing/2014/main" id="{B30A00C1-ECDD-472C-A4AA-6CFE3F92F0FD}"/>
              </a:ext>
            </a:extLst>
          </p:cNvPr>
          <p:cNvSpPr>
            <a:spLocks noChangeAspect="1"/>
          </p:cNvSpPr>
          <p:nvPr/>
        </p:nvSpPr>
        <p:spPr>
          <a:xfrm>
            <a:off x="175396" y="9170197"/>
            <a:ext cx="588681" cy="533310"/>
          </a:xfrm>
          <a:custGeom>
            <a:avLst/>
            <a:gdLst/>
            <a:ahLst/>
            <a:cxnLst/>
            <a:rect l="l" t="t" r="r" b="b"/>
            <a:pathLst>
              <a:path w="1714500" h="1553235">
                <a:moveTo>
                  <a:pt x="0" y="0"/>
                </a:moveTo>
                <a:lnTo>
                  <a:pt x="1714500" y="0"/>
                </a:lnTo>
                <a:lnTo>
                  <a:pt x="1714500" y="1553236"/>
                </a:lnTo>
                <a:lnTo>
                  <a:pt x="0" y="1553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5" name="グラフィックス 74" descr="矢印: 直線 単色塗りつぶし">
            <a:extLst>
              <a:ext uri="{FF2B5EF4-FFF2-40B4-BE49-F238E27FC236}">
                <a16:creationId xmlns:a16="http://schemas.microsoft.com/office/drawing/2014/main" id="{87C012FA-7C9A-47F2-AB94-E0ABE737B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4060650" y="5010198"/>
            <a:ext cx="1044335" cy="573423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9D22A05-263B-4AF6-B66E-4E93FAEE0A3A}"/>
              </a:ext>
            </a:extLst>
          </p:cNvPr>
          <p:cNvSpPr/>
          <p:nvPr/>
        </p:nvSpPr>
        <p:spPr>
          <a:xfrm>
            <a:off x="290974" y="3556291"/>
            <a:ext cx="6391019" cy="2232902"/>
          </a:xfrm>
          <a:prstGeom prst="roundRect">
            <a:avLst>
              <a:gd name="adj" fmla="val 7130"/>
            </a:avLst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99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9AA134-9A96-4037-9430-FC036C54B2FF}"/>
              </a:ext>
            </a:extLst>
          </p:cNvPr>
          <p:cNvSpPr/>
          <p:nvPr/>
        </p:nvSpPr>
        <p:spPr>
          <a:xfrm>
            <a:off x="111589" y="5220930"/>
            <a:ext cx="6660879" cy="14043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F7D9923-B0CE-4AD7-B937-B68946CC5F35}"/>
              </a:ext>
            </a:extLst>
          </p:cNvPr>
          <p:cNvSpPr/>
          <p:nvPr/>
        </p:nvSpPr>
        <p:spPr>
          <a:xfrm>
            <a:off x="137233" y="8709576"/>
            <a:ext cx="6609587" cy="11355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8216B4-A82F-49DB-B548-ABFB3E2EE46F}"/>
              </a:ext>
            </a:extLst>
          </p:cNvPr>
          <p:cNvSpPr txBox="1"/>
          <p:nvPr/>
        </p:nvSpPr>
        <p:spPr>
          <a:xfrm>
            <a:off x="179812" y="8776529"/>
            <a:ext cx="548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上田市　環境政策課　ゼロカーボンシティ推進担当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グラフィックス 13" descr="受話器 単色塗りつぶし">
            <a:extLst>
              <a:ext uri="{FF2B5EF4-FFF2-40B4-BE49-F238E27FC236}">
                <a16:creationId xmlns:a16="http://schemas.microsoft.com/office/drawing/2014/main" id="{D1260E27-26F2-49F5-94A0-D488DB303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11" y="9133342"/>
            <a:ext cx="288000" cy="288000"/>
          </a:xfrm>
          <a:prstGeom prst="rect">
            <a:avLst/>
          </a:prstGeom>
        </p:spPr>
      </p:pic>
      <p:pic>
        <p:nvPicPr>
          <p:cNvPr id="15" name="グラフィックス 14" descr="封筒 単色塗りつぶし">
            <a:extLst>
              <a:ext uri="{FF2B5EF4-FFF2-40B4-BE49-F238E27FC236}">
                <a16:creationId xmlns:a16="http://schemas.microsoft.com/office/drawing/2014/main" id="{4F5594F2-A003-4BC8-B48A-795A7FA39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511" y="9497155"/>
            <a:ext cx="288000" cy="288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665080-034A-4C19-944A-81CB9C2ED63C}"/>
              </a:ext>
            </a:extLst>
          </p:cNvPr>
          <p:cNvSpPr txBox="1"/>
          <p:nvPr/>
        </p:nvSpPr>
        <p:spPr>
          <a:xfrm>
            <a:off x="594511" y="9104314"/>
            <a:ext cx="4452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0268-71-6428</a:t>
            </a:r>
            <a:r>
              <a:rPr kumimoji="1"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（平日</a:t>
            </a:r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4479D2-3AB8-4849-A3CA-98E1141F733F}"/>
              </a:ext>
            </a:extLst>
          </p:cNvPr>
          <p:cNvSpPr txBox="1"/>
          <p:nvPr/>
        </p:nvSpPr>
        <p:spPr>
          <a:xfrm>
            <a:off x="594511" y="9443361"/>
            <a:ext cx="3436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kankyo@city.ueda.nagano.jp</a:t>
            </a:r>
            <a:endParaRPr kumimoji="1" lang="en-US" altLang="ja-JP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890A77-9D62-496E-B7FE-45B052C7B0A0}"/>
              </a:ext>
            </a:extLst>
          </p:cNvPr>
          <p:cNvSpPr txBox="1"/>
          <p:nvPr/>
        </p:nvSpPr>
        <p:spPr>
          <a:xfrm>
            <a:off x="165589" y="3128053"/>
            <a:ext cx="3567672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出張で説明会を開催します</a:t>
            </a:r>
            <a:endParaRPr kumimoji="1" lang="ja-JP" altLang="en-US" spc="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FB43E853-7332-4F80-B2BB-8FE50829D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1811"/>
              </p:ext>
            </p:extLst>
          </p:nvPr>
        </p:nvGraphicFramePr>
        <p:xfrm>
          <a:off x="165590" y="3539403"/>
          <a:ext cx="6629112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063">
                  <a:extLst>
                    <a:ext uri="{9D8B030D-6E8A-4147-A177-3AD203B41FA5}">
                      <a16:colId xmlns:a16="http://schemas.microsoft.com/office/drawing/2014/main" val="1327528460"/>
                    </a:ext>
                  </a:extLst>
                </a:gridCol>
                <a:gridCol w="1996950">
                  <a:extLst>
                    <a:ext uri="{9D8B030D-6E8A-4147-A177-3AD203B41FA5}">
                      <a16:colId xmlns:a16="http://schemas.microsoft.com/office/drawing/2014/main" val="3844209137"/>
                    </a:ext>
                  </a:extLst>
                </a:gridCol>
                <a:gridCol w="2329099">
                  <a:extLst>
                    <a:ext uri="{9D8B030D-6E8A-4147-A177-3AD203B41FA5}">
                      <a16:colId xmlns:a16="http://schemas.microsoft.com/office/drawing/2014/main" val="3470051201"/>
                    </a:ext>
                  </a:extLst>
                </a:gridCol>
              </a:tblGrid>
              <a:tr h="2993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日にち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　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場　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886431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３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 </a:t>
                      </a:r>
                      <a:r>
                        <a:rPr kumimoji="1" lang="ja-JP" altLang="en-US" sz="28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３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火</a:t>
                      </a:r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20</a:t>
                      </a:r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</a:t>
                      </a:r>
                      <a:r>
                        <a:rPr kumimoji="1" lang="en-US" altLang="ja-JP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00</a:t>
                      </a:r>
                      <a:endParaRPr kumimoji="1" lang="ja-JP" altLang="en-US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塩田公民館</a:t>
                      </a:r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第２学習室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902090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805FB1-FC70-4CC1-B8A8-B92EF0B0BAC0}"/>
              </a:ext>
            </a:extLst>
          </p:cNvPr>
          <p:cNvSpPr txBox="1"/>
          <p:nvPr/>
        </p:nvSpPr>
        <p:spPr>
          <a:xfrm>
            <a:off x="165589" y="6840910"/>
            <a:ext cx="3581895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お知らせ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06AE2DD-0E03-41B3-BFD9-A76DB16826DC}"/>
              </a:ext>
            </a:extLst>
          </p:cNvPr>
          <p:cNvSpPr txBox="1"/>
          <p:nvPr/>
        </p:nvSpPr>
        <p:spPr>
          <a:xfrm>
            <a:off x="165589" y="7324527"/>
            <a:ext cx="3635895" cy="101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上田市行政チャンネルで事業の</a:t>
            </a:r>
            <a:endParaRPr kumimoji="1" lang="en-US" altLang="ja-JP" spc="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取組状況の動画を作成しました。</a:t>
            </a:r>
            <a:endParaRPr kumimoji="1" lang="en-US" altLang="ja-JP" spc="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rPr>
              <a:t>是非ご覧ください。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41A5C4-B439-40C8-9573-367C2203B2D2}"/>
              </a:ext>
            </a:extLst>
          </p:cNvPr>
          <p:cNvSpPr txBox="1"/>
          <p:nvPr/>
        </p:nvSpPr>
        <p:spPr>
          <a:xfrm>
            <a:off x="111589" y="4637134"/>
            <a:ext cx="6473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塩田公民館で出張相談を開催します。お気軽にお立ち寄りください。</a:t>
            </a:r>
            <a:endParaRPr lang="en-US" altLang="ja-JP" sz="1600" spc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1D45F45-C8B9-4DC6-8A84-7BF2AD26F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683" y="1329192"/>
            <a:ext cx="1955550" cy="1466662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5BE0455-407B-4A9A-A991-CA123AF2FF24}"/>
              </a:ext>
            </a:extLst>
          </p:cNvPr>
          <p:cNvGrpSpPr/>
          <p:nvPr/>
        </p:nvGrpSpPr>
        <p:grpSpPr>
          <a:xfrm>
            <a:off x="68822" y="91301"/>
            <a:ext cx="6789178" cy="1105515"/>
            <a:chOff x="-7683698" y="7421589"/>
            <a:chExt cx="6789178" cy="1105515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64AF23B-EB5C-47B5-BEB9-4D1A6FA1EBCA}"/>
                </a:ext>
              </a:extLst>
            </p:cNvPr>
            <p:cNvSpPr txBox="1"/>
            <p:nvPr/>
          </p:nvSpPr>
          <p:spPr>
            <a:xfrm>
              <a:off x="-7683698" y="7421589"/>
              <a:ext cx="6746411" cy="40011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Ins="0" rtlCol="0">
              <a:spAutoFit/>
            </a:bodyPr>
            <a:lstStyle/>
            <a:p>
              <a:r>
                <a:rPr kumimoji="1"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太陽光発電設備の導入等のご相談は、</a:t>
              </a:r>
              <a:r>
                <a:rPr kumimoji="1" lang="ja-JP" altLang="en-US" sz="2000" b="1" spc="150" dirty="0">
                  <a:solidFill>
                    <a:schemeClr val="accent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㈱サントエナジーうえだ </a:t>
              </a:r>
              <a:r>
                <a:rPr kumimoji="1" lang="ja-JP" altLang="en-US" sz="1600" spc="1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へ！</a:t>
              </a:r>
              <a:endParaRPr kumimoji="1" lang="ja-JP" altLang="en-US" spc="1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1B5575C-37C2-4E23-9493-AB1E83188201}"/>
                </a:ext>
              </a:extLst>
            </p:cNvPr>
            <p:cNvSpPr txBox="1"/>
            <p:nvPr/>
          </p:nvSpPr>
          <p:spPr>
            <a:xfrm>
              <a:off x="-4452855" y="7880773"/>
              <a:ext cx="3558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spc="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市が過半を出資し、民間事業者・団体の皆様とともに立ち上げた地域新電力会社です。</a:t>
              </a:r>
              <a:endParaRPr lang="en-US" altLang="ja-JP" sz="1200" spc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00" spc="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先行地域事業の推進役として活動しています。</a:t>
              </a:r>
              <a:endParaRPr lang="en-US" altLang="ja-JP" sz="1400" spc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33" name="表 42">
            <a:extLst>
              <a:ext uri="{FF2B5EF4-FFF2-40B4-BE49-F238E27FC236}">
                <a16:creationId xmlns:a16="http://schemas.microsoft.com/office/drawing/2014/main" id="{892D8927-4644-46ED-AB51-55992F1F9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4302"/>
              </p:ext>
            </p:extLst>
          </p:nvPr>
        </p:nvGraphicFramePr>
        <p:xfrm>
          <a:off x="146303" y="1225820"/>
          <a:ext cx="4670615" cy="170691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13451">
                  <a:extLst>
                    <a:ext uri="{9D8B030D-6E8A-4147-A177-3AD203B41FA5}">
                      <a16:colId xmlns:a16="http://schemas.microsoft.com/office/drawing/2014/main" val="3736393997"/>
                    </a:ext>
                  </a:extLst>
                </a:gridCol>
                <a:gridCol w="3557164">
                  <a:extLst>
                    <a:ext uri="{9D8B030D-6E8A-4147-A177-3AD203B41FA5}">
                      <a16:colId xmlns:a16="http://schemas.microsoft.com/office/drawing/2014/main" val="3844199886"/>
                    </a:ext>
                  </a:extLst>
                </a:gridCol>
              </a:tblGrid>
              <a:tr h="48263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お問い合わせ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上田市下之郷乙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281-2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（大学前駅近く）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92176"/>
                  </a:ext>
                </a:extLst>
              </a:tr>
              <a:tr h="14238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株式会社サントエナジーうえだ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015808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受付時間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（平日）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9927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事前にご連絡をいただければ、上記時間以外、土日・祝日も対応いたします！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87383"/>
                  </a:ext>
                </a:extLst>
              </a:tr>
            </a:tbl>
          </a:graphicData>
        </a:graphic>
      </p:graphicFrame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45E366-A54E-4DCA-B147-00371B797A6D}"/>
              </a:ext>
            </a:extLst>
          </p:cNvPr>
          <p:cNvGrpSpPr/>
          <p:nvPr/>
        </p:nvGrpSpPr>
        <p:grpSpPr>
          <a:xfrm>
            <a:off x="198846" y="5017706"/>
            <a:ext cx="6357382" cy="1502062"/>
            <a:chOff x="206361" y="4906033"/>
            <a:chExt cx="6357382" cy="1502062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E7CA511-D154-4C93-9E18-71E23CBA80FE}"/>
                </a:ext>
              </a:extLst>
            </p:cNvPr>
            <p:cNvSpPr txBox="1"/>
            <p:nvPr/>
          </p:nvSpPr>
          <p:spPr>
            <a:xfrm>
              <a:off x="206361" y="5298752"/>
              <a:ext cx="5868595" cy="11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事務所または説明会に来場され、</a:t>
              </a:r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アンケートにご回答いただいた</a:t>
              </a:r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ご家庭に、</a:t>
              </a:r>
              <a:r>
                <a:rPr kumimoji="1" lang="en-US" altLang="ja-JP" sz="2400" b="1" u="heavy" spc="300" dirty="0">
                  <a:uFill>
                    <a:solidFill>
                      <a:schemeClr val="accent2"/>
                    </a:solidFill>
                  </a:u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500</a:t>
              </a:r>
              <a:r>
                <a:rPr kumimoji="1" lang="ja-JP" altLang="en-US" sz="2400" b="1" u="heavy" spc="300" dirty="0">
                  <a:uFill>
                    <a:solidFill>
                      <a:schemeClr val="accent2"/>
                    </a:solidFill>
                  </a:u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円分</a:t>
              </a:r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</a:t>
              </a:r>
              <a:r>
                <a:rPr kumimoji="1"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kumimoji="1"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チケットをプレゼント！</a:t>
              </a:r>
              <a:endPara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2800"/>
                </a:lnSpc>
              </a:pP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A016B3A3-F058-4452-ABDC-372A1101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0013">
              <a:off x="6018783" y="5450421"/>
              <a:ext cx="544960" cy="756737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0384B81-7105-4E9E-BEF7-7796F3D41B0D}"/>
                </a:ext>
              </a:extLst>
            </p:cNvPr>
            <p:cNvSpPr txBox="1"/>
            <p:nvPr/>
          </p:nvSpPr>
          <p:spPr>
            <a:xfrm>
              <a:off x="4445077" y="6082449"/>
              <a:ext cx="172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１世帯１回限り）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C0BFEE1-05A5-4FB5-8010-47618E3A0CDB}"/>
                </a:ext>
              </a:extLst>
            </p:cNvPr>
            <p:cNvSpPr txBox="1"/>
            <p:nvPr/>
          </p:nvSpPr>
          <p:spPr>
            <a:xfrm>
              <a:off x="2170403" y="4906033"/>
              <a:ext cx="253222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ja-JP" altLang="en-US" sz="2000" spc="150" dirty="0">
                  <a:uFill>
                    <a:solidFill>
                      <a:schemeClr val="accent2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</a:rPr>
                <a:t>ご相談いただいた方に</a:t>
              </a:r>
              <a:endParaRPr kumimoji="1" lang="ja-JP" altLang="en-US" sz="2000" spc="150" dirty="0">
                <a:uFill>
                  <a:solidFill>
                    <a:schemeClr val="accent2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CAE1C9CD-74BE-43B5-9BBF-FCF410ECC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8" y="6800087"/>
            <a:ext cx="2847164" cy="161946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9794A60-CFC9-4DA2-BE78-74F3F5DF3B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8056" r="6460" b="8428"/>
          <a:stretch/>
        </p:blipFill>
        <p:spPr>
          <a:xfrm>
            <a:off x="5839764" y="7528172"/>
            <a:ext cx="818095" cy="797437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8C35497-DB11-4566-AE43-FB6C4A342AB6}"/>
              </a:ext>
            </a:extLst>
          </p:cNvPr>
          <p:cNvSpPr txBox="1"/>
          <p:nvPr/>
        </p:nvSpPr>
        <p:spPr>
          <a:xfrm>
            <a:off x="45803" y="619164"/>
            <a:ext cx="256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1" dirty="0">
                <a:solidFill>
                  <a:schemeClr val="accent2"/>
                </a:solidFill>
              </a:rPr>
              <a:t>サントエナジーうえだ　　　　</a:t>
            </a:r>
            <a:endParaRPr lang="en-US" altLang="ja-JP" b="1" i="1" dirty="0">
              <a:solidFill>
                <a:schemeClr val="accent2"/>
              </a:solidFill>
            </a:endParaRPr>
          </a:p>
          <a:p>
            <a:r>
              <a:rPr lang="ja-JP" altLang="en-US" sz="1400" b="1" i="1" dirty="0"/>
              <a:t>　　　　　　　　　　  </a:t>
            </a:r>
            <a:r>
              <a:rPr lang="ja-JP" altLang="en-US" sz="1200" b="1" dirty="0"/>
              <a:t>とは？</a:t>
            </a:r>
            <a:endParaRPr lang="en-US" altLang="ja-JP" sz="1600" b="1" dirty="0"/>
          </a:p>
        </p:txBody>
      </p:sp>
      <p:pic>
        <p:nvPicPr>
          <p:cNvPr id="50" name="グラフィックス 49" descr="山形の矢印 単色塗りつぶし">
            <a:extLst>
              <a:ext uri="{FF2B5EF4-FFF2-40B4-BE49-F238E27FC236}">
                <a16:creationId xmlns:a16="http://schemas.microsoft.com/office/drawing/2014/main" id="{4D64B803-93B9-4DA9-866F-FB67838297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5641" y="645084"/>
            <a:ext cx="693334" cy="4389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5B4FA6C-0B15-4EEB-AE7E-1438006E19F9}"/>
              </a:ext>
            </a:extLst>
          </p:cNvPr>
          <p:cNvSpPr/>
          <p:nvPr/>
        </p:nvSpPr>
        <p:spPr>
          <a:xfrm>
            <a:off x="3299665" y="558190"/>
            <a:ext cx="3495037" cy="613684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14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591</Words>
  <Application>Microsoft Office PowerPoint</Application>
  <PresentationFormat>A4 210 x 297 mm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HGS創英ﾌﾟﾚｾﾞﾝｽEB</vt:lpstr>
      <vt:lpstr>HG行書体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野沢 智史</cp:lastModifiedBy>
  <cp:revision>180</cp:revision>
  <cp:lastPrinted>2026-02-09T00:04:28Z</cp:lastPrinted>
  <dcterms:created xsi:type="dcterms:W3CDTF">2025-09-24T05:49:45Z</dcterms:created>
  <dcterms:modified xsi:type="dcterms:W3CDTF">2026-02-10T00:20:48Z</dcterms:modified>
</cp:coreProperties>
</file>